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7" r:id="rId6"/>
    <p:sldId id="263" r:id="rId7"/>
    <p:sldId id="264" r:id="rId8"/>
    <p:sldId id="265" r:id="rId9"/>
    <p:sldId id="279" r:id="rId10"/>
    <p:sldId id="266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9" r:id="rId22"/>
    <p:sldId id="288" r:id="rId23"/>
    <p:sldId id="290" r:id="rId24"/>
    <p:sldId id="291" r:id="rId25"/>
    <p:sldId id="292" r:id="rId26"/>
    <p:sldId id="293" r:id="rId27"/>
    <p:sldId id="294" r:id="rId28"/>
    <p:sldId id="274" r:id="rId29"/>
    <p:sldId id="276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3C2F3C7-4512-43CB-BDBA-5715671BD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5A11348-45EB-4DC1-B22A-7214EADE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997A9D-3967-45A0-AF64-C93ED1C7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EC0D1C-AAAA-48E0-A799-17EB9537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D3DD59-5348-46AB-BEFF-B2DED703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17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6558B5B-E90F-4224-826A-611000E0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6851A2F-4CD3-47CF-9D3D-812519310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86712A-7011-45EB-A03C-1EDEA902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F2EAACD-DBBB-4D14-AE1A-A93067A6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74483A-4830-46B5-A67A-CA60F673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367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395E93A-68F8-4C25-B285-4FFA10870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622199B-09A0-4A41-A75E-A8D94A31B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FF655C-361B-49F4-B80C-5E55368E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B3125C-FCFB-4089-B4EE-71309996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A87E8C-3284-491E-AC33-1E3071C7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27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10CCF97-B5FC-4178-9DAF-BE2D1438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BCC843-3744-4DC7-9828-BE726D1EB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EDF35D-1134-4467-9A70-52D4CE9C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768A40-137D-4C16-926A-27FEB1D0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EB6E69-3B5B-4C29-8B8E-36A7EE5D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2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3ECC47B-0AE0-4C14-B17C-664C8277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833A05-3F29-4157-9045-DB3E2BE59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83561CF-F3C4-4E60-9D78-A6E8C7E0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6947EB-DAAB-4A1A-8722-7F58AFEB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C479B1C-2FCA-4335-BC37-671EF7CA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69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62AF59D-B663-4324-AAF2-0E23F2CEF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E11BDD-FD32-4E63-82BE-D41BC1F12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D0571DF-8E68-4FA0-849E-7F1A5A5DD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A72C77A-B0DF-47A2-826F-7FC43674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A451389-9DD2-4DA9-A229-5D3279A1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76EAE97-77DF-403A-994F-14D2209F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26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4D1E8CE-1304-4A74-9006-99871D1C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1A8A8F-448F-4DCC-942B-F8F996FDE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1AC8F5A-4BC7-48CA-8841-23BAAA75D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DBFCF96-3449-488D-BE17-CFC8710C6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01BDF15-3972-4E96-BB78-F144E6821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2AAAF41-FB5A-47A3-937F-3D1E9658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9B8ED6D-16A2-4E14-92FC-814D7F2E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D2FBF5E-4346-455C-8FB0-9F12A7D8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1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56AA8B2-BCEE-4A56-92A2-E65ED9A6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A7EF19A-C462-4A34-A06C-E8DB07B3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A1F1971-D1DB-4814-9553-11F758E2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E7784C0-4F83-481F-9832-974A77BB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687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CABBCD2-A959-4521-ACAC-BFD8D1E8F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B9BAE19-DC81-4F9E-B621-31294769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5DC39E5-B330-4111-87AC-BC4104BBA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73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FF42C8C-1381-41C7-8898-660BCE82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9D0A16-BCB6-47D6-86B2-26CF208C6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90F9326-D71F-4D2B-9630-A2F68C031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0A942F6-EF15-482C-887F-2B038075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CEE3F11-7210-482A-B659-132FCCE2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CC3D63-9F80-4129-8800-9E0427AF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734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180DAA-19A8-4F49-B51E-E485167C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9B9632F-0F89-457E-B6D4-7039C6ACC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37957B4-1C67-4AF2-A340-A8F801631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82025BE-8498-4025-89EF-EDCFF870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B12C80E-F83C-410B-B33F-082055F9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F842703-CBFF-4954-A907-A0D1FF27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10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77FFF16-B4D6-4D3C-9D93-AB0F3625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7389FE1-2367-402E-A172-A65F68724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57AA4AF-E67F-4738-B22E-D54CAC054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E876-D1A5-4B9E-910A-B1E4E8B48D23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A6360B-55AC-49F0-B6F1-27905A6D9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6AE7E7-F271-450D-B332-1D2DB0969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923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973DF8-DAF0-4FE2-AF04-8986EBA7BE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Exercises</a:t>
            </a:r>
            <a:r>
              <a:rPr lang="tr-TR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99935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421DBFB-6F45-4B75-83F0-BADC763B8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83" y="291707"/>
            <a:ext cx="6918255" cy="65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7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791BB3B-ED2D-436D-AAC7-B70AE1925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827" y="622852"/>
            <a:ext cx="8542563" cy="51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55A38AE-9BCA-4E91-BFE2-77537469D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1" y="0"/>
            <a:ext cx="6282619" cy="634779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780F6E5-1BA2-4417-A80C-D3AC8CB6A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181" y="298573"/>
            <a:ext cx="5789819" cy="65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9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8B3D7B2-88FB-4E85-B8F4-92F8054A7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6" y="409254"/>
            <a:ext cx="5413305" cy="622345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8EC2DAA-B5D1-4C62-84D8-7728822F6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393" y="603848"/>
            <a:ext cx="4546628" cy="58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0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81E049E-3199-4F1F-BA45-2B8DC74D1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79" y="479145"/>
            <a:ext cx="5851452" cy="218454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3674D78-D190-4208-90A1-060128478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272" y="2529713"/>
            <a:ext cx="5994577" cy="393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3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C131130-D03E-4F98-9CA6-C01160E56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091"/>
            <a:ext cx="6403386" cy="431189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653C727-32D2-4AD5-A7A5-46ED0DB42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417" y="3912027"/>
            <a:ext cx="6054723" cy="24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54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69D9891-5051-41F9-9BFF-1E73A991A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3" y="471728"/>
            <a:ext cx="5046800" cy="543501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FED93A7-0604-41E0-9FF7-6CA2431EC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53" y="613747"/>
            <a:ext cx="5841813" cy="58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38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2375D94-0AA5-4898-93A2-CB134B0EF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10" y="317207"/>
            <a:ext cx="8834682" cy="608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52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A1A5D2E-1690-443E-93B1-E25898689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852" y="390524"/>
            <a:ext cx="5107319" cy="590570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05F9F86-18AA-4F84-B9AE-D34DA7DBD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8" y="390524"/>
            <a:ext cx="5811241" cy="661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4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6D62878-3081-4C04-965F-CA681E857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09" y="114894"/>
            <a:ext cx="7158442" cy="67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4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ADD8113-8744-49BA-892A-9A18FBA6C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847" y="588479"/>
            <a:ext cx="7094883" cy="596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7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CBA53A9-E3F1-4EB3-8933-EBFA33372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574"/>
            <a:ext cx="7474738" cy="619713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AD19B6A-010D-408B-82B7-47CE7ACC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985" y="251791"/>
            <a:ext cx="5128015" cy="618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56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1BA8F40-F943-4CF6-90B8-07AC16D69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574" y="980662"/>
            <a:ext cx="8677321" cy="472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52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63FBFA8-92D5-4104-9366-72DB3BB24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68" y="242266"/>
            <a:ext cx="5126485" cy="63705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9BA1CF8-EA84-478E-AC2E-72937A2A7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62" y="1965877"/>
            <a:ext cx="56292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32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D95179E-D948-4581-A4AB-B026F4776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96" y="152400"/>
            <a:ext cx="12197977" cy="66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94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5DFE411-E626-4331-844A-814D6702C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18"/>
            <a:ext cx="6457122" cy="561092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A3AFF30-60DA-4C96-9E94-85563698B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255" y="2379800"/>
            <a:ext cx="6297623" cy="247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0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12C0C2-8CDD-4491-AF2B-D93C4CB5F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92" y="452231"/>
            <a:ext cx="6759140" cy="23837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A5FBB08-AF64-4A09-806B-65E0A94DF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92" y="3243470"/>
            <a:ext cx="5315159" cy="280552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C4ADD6C-14A3-49C0-BF46-38D1444F0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178" y="3243470"/>
            <a:ext cx="5252902" cy="280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46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F784438-A4B6-4E1B-B462-BCB276534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20" y="473349"/>
            <a:ext cx="6577754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29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2D570A4-8FC7-4EE6-964F-A73770AE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05" y="365470"/>
            <a:ext cx="5603586" cy="135731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6C2135E-6D62-493A-853F-63B2BA65C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2677"/>
            <a:ext cx="4841984" cy="209819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397318E-C2FE-4479-AB55-1DDDD8186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591" y="1387751"/>
            <a:ext cx="5778776" cy="43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48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44C8EA0-0553-441B-A4FE-EBE02056C80E}"/>
              </a:ext>
            </a:extLst>
          </p:cNvPr>
          <p:cNvSpPr txBox="1"/>
          <p:nvPr/>
        </p:nvSpPr>
        <p:spPr>
          <a:xfrm>
            <a:off x="901148" y="671691"/>
            <a:ext cx="1033770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Midterm</a:t>
            </a:r>
            <a:r>
              <a:rPr lang="tr-TR" dirty="0"/>
              <a:t> at 7th of </a:t>
            </a:r>
            <a:r>
              <a:rPr lang="tr-TR" dirty="0" err="1"/>
              <a:t>November</a:t>
            </a:r>
            <a:endParaRPr lang="tr-TR" dirty="0"/>
          </a:p>
          <a:p>
            <a:endParaRPr lang="tr-TR" dirty="0"/>
          </a:p>
          <a:p>
            <a:r>
              <a:rPr lang="tr-TR" dirty="0"/>
              <a:t>5 </a:t>
            </a:r>
            <a:r>
              <a:rPr lang="tr-TR" dirty="0" err="1"/>
              <a:t>weeks</a:t>
            </a:r>
            <a:r>
              <a:rPr lang="tr-TR" dirty="0"/>
              <a:t> </a:t>
            </a:r>
            <a:r>
              <a:rPr lang="tr-TR" dirty="0" err="1"/>
              <a:t>presentations</a:t>
            </a:r>
            <a:r>
              <a:rPr lang="tr-TR" dirty="0"/>
              <a:t> ( </a:t>
            </a:r>
            <a:r>
              <a:rPr lang="tr-TR" dirty="0" err="1"/>
              <a:t>with</a:t>
            </a:r>
            <a:r>
              <a:rPr lang="tr-TR" dirty="0"/>
              <a:t> 2 </a:t>
            </a:r>
            <a:r>
              <a:rPr lang="tr-TR" dirty="0" err="1"/>
              <a:t>or</a:t>
            </a:r>
            <a:r>
              <a:rPr lang="tr-TR" dirty="0"/>
              <a:t> 3 </a:t>
            </a:r>
            <a:r>
              <a:rPr lang="tr-TR" dirty="0" err="1"/>
              <a:t>persons</a:t>
            </a:r>
            <a:r>
              <a:rPr lang="tr-TR" dirty="0"/>
              <a:t> )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PRESENTATION TITLES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cap="all" dirty="0"/>
              <a:t>MATERIALS SELECTION INTERIOR PANEL IN AUTOMOTIVES  (Sıla </a:t>
            </a:r>
            <a:r>
              <a:rPr lang="tr-TR" cap="all" dirty="0" err="1"/>
              <a:t>Büyükatak</a:t>
            </a:r>
            <a:r>
              <a:rPr lang="tr-TR" cap="all" dirty="0"/>
              <a:t>/Selin Akkuzu)</a:t>
            </a:r>
          </a:p>
          <a:p>
            <a:endParaRPr lang="tr-TR" cap="all" dirty="0"/>
          </a:p>
          <a:p>
            <a:r>
              <a:rPr lang="en-US" cap="all" dirty="0"/>
              <a:t>MATERIALS </a:t>
            </a:r>
            <a:r>
              <a:rPr lang="tr-TR" cap="all" dirty="0"/>
              <a:t>SELECTION </a:t>
            </a:r>
            <a:r>
              <a:rPr lang="en-US" cap="all" dirty="0"/>
              <a:t>FOR TENNIS RACKETS</a:t>
            </a:r>
            <a:r>
              <a:rPr lang="tr-TR" cap="all" dirty="0"/>
              <a:t>  (Ayşin Açıkgöz /</a:t>
            </a:r>
            <a:r>
              <a:rPr lang="tr-TR" cap="all" dirty="0" err="1"/>
              <a:t>Tekzen</a:t>
            </a:r>
            <a:r>
              <a:rPr lang="tr-TR" cap="all" dirty="0"/>
              <a:t> </a:t>
            </a:r>
            <a:r>
              <a:rPr lang="tr-TR" cap="all" dirty="0" err="1"/>
              <a:t>Tügen</a:t>
            </a:r>
            <a:r>
              <a:rPr lang="tr-TR" cap="all" dirty="0"/>
              <a:t>)</a:t>
            </a:r>
            <a:endParaRPr lang="en-US" cap="all" dirty="0"/>
          </a:p>
          <a:p>
            <a:endParaRPr lang="tr-TR" cap="all" dirty="0"/>
          </a:p>
          <a:p>
            <a:r>
              <a:rPr lang="en-US" cap="all" dirty="0"/>
              <a:t>MATERIALS SELECTION FOR LUBRICATED JOURNAL BEARINGS</a:t>
            </a:r>
            <a:r>
              <a:rPr lang="tr-TR" cap="all" dirty="0"/>
              <a:t> (Görkem </a:t>
            </a:r>
            <a:r>
              <a:rPr lang="tr-TR" cap="all" dirty="0" err="1"/>
              <a:t>Bayri</a:t>
            </a:r>
            <a:r>
              <a:rPr lang="tr-TR" cap="all" dirty="0"/>
              <a:t>/Berkay Onay/Hikmet Kılıç)</a:t>
            </a:r>
          </a:p>
          <a:p>
            <a:endParaRPr lang="tr-TR" cap="all" dirty="0"/>
          </a:p>
          <a:p>
            <a:r>
              <a:rPr lang="en-US" cap="all" dirty="0"/>
              <a:t>Material</a:t>
            </a:r>
            <a:r>
              <a:rPr lang="tr-TR" cap="all" dirty="0"/>
              <a:t>S SELECTION</a:t>
            </a:r>
            <a:r>
              <a:rPr lang="en-US" cap="all" dirty="0"/>
              <a:t> for a Cryogenic Storage Tank</a:t>
            </a:r>
            <a:r>
              <a:rPr lang="tr-TR" cap="all" dirty="0"/>
              <a:t> (Can </a:t>
            </a:r>
            <a:r>
              <a:rPr lang="tr-TR" cap="all" dirty="0" err="1"/>
              <a:t>Özdöngül</a:t>
            </a:r>
            <a:r>
              <a:rPr lang="tr-TR" cap="all" dirty="0"/>
              <a:t>/Buğra Altınel/Mert </a:t>
            </a:r>
            <a:r>
              <a:rPr lang="tr-TR" cap="all" dirty="0" err="1"/>
              <a:t>Dirican</a:t>
            </a:r>
            <a:r>
              <a:rPr lang="tr-TR" cap="all" dirty="0"/>
              <a:t>)</a:t>
            </a:r>
          </a:p>
          <a:p>
            <a:endParaRPr lang="tr-TR" cap="all" dirty="0"/>
          </a:p>
          <a:p>
            <a:r>
              <a:rPr lang="tr-TR" cap="all" dirty="0"/>
              <a:t>MATERIALS SELECTION </a:t>
            </a:r>
            <a:r>
              <a:rPr lang="en-US" cap="all" dirty="0"/>
              <a:t>for a Sailing-Boat Mast </a:t>
            </a:r>
            <a:r>
              <a:rPr lang="en-US" cap="all" dirty="0" err="1"/>
              <a:t>Componen</a:t>
            </a:r>
            <a:r>
              <a:rPr lang="tr-TR" cap="all" dirty="0"/>
              <a:t>t (</a:t>
            </a:r>
            <a:r>
              <a:rPr lang="tr-TR" cap="all" dirty="0" err="1"/>
              <a:t>Gülberk</a:t>
            </a:r>
            <a:r>
              <a:rPr lang="tr-TR" cap="all" dirty="0"/>
              <a:t> Kıran/Meriç İkiz/Ezgi </a:t>
            </a:r>
            <a:r>
              <a:rPr lang="tr-TR" cap="all" dirty="0" err="1"/>
              <a:t>Yantiri</a:t>
            </a:r>
            <a:r>
              <a:rPr lang="tr-TR" cap="all" dirty="0"/>
              <a:t>)</a:t>
            </a:r>
            <a:endParaRPr lang="en-US" cap="all" dirty="0"/>
          </a:p>
          <a:p>
            <a:endParaRPr lang="en-US" cap="all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6517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C719ED1-E2DA-4123-B328-2D9AD29E36AD}"/>
              </a:ext>
            </a:extLst>
          </p:cNvPr>
          <p:cNvSpPr txBox="1"/>
          <p:nvPr/>
        </p:nvSpPr>
        <p:spPr>
          <a:xfrm>
            <a:off x="1722783" y="583096"/>
            <a:ext cx="3885807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requirements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presentations</a:t>
            </a:r>
            <a:endParaRPr lang="tr-TR" sz="2000" dirty="0"/>
          </a:p>
          <a:p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Introduction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Analysis of </a:t>
            </a:r>
            <a:r>
              <a:rPr lang="tr-TR" dirty="0" err="1"/>
              <a:t>functional</a:t>
            </a:r>
            <a:r>
              <a:rPr lang="tr-TR" dirty="0"/>
              <a:t> </a:t>
            </a:r>
            <a:r>
              <a:rPr lang="tr-TR" dirty="0" err="1"/>
              <a:t>requirements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Design </a:t>
            </a:r>
            <a:r>
              <a:rPr lang="tr-TR" dirty="0" err="1"/>
              <a:t>considerations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Technical </a:t>
            </a:r>
            <a:r>
              <a:rPr lang="tr-TR" dirty="0" err="1"/>
              <a:t>requirements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Selection</a:t>
            </a:r>
            <a:r>
              <a:rPr lang="tr-TR" dirty="0"/>
              <a:t> of </a:t>
            </a:r>
            <a:r>
              <a:rPr lang="tr-TR" dirty="0" err="1"/>
              <a:t>alternative</a:t>
            </a:r>
            <a:r>
              <a:rPr lang="tr-TR" dirty="0"/>
              <a:t> </a:t>
            </a:r>
            <a:r>
              <a:rPr lang="tr-TR" dirty="0" err="1"/>
              <a:t>materials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Comparison</a:t>
            </a:r>
            <a:r>
              <a:rPr lang="tr-TR" dirty="0"/>
              <a:t> of </a:t>
            </a:r>
            <a:r>
              <a:rPr lang="tr-TR" dirty="0" err="1"/>
              <a:t>candidate</a:t>
            </a:r>
            <a:r>
              <a:rPr lang="tr-TR" dirty="0"/>
              <a:t> </a:t>
            </a:r>
            <a:r>
              <a:rPr lang="tr-TR" dirty="0" err="1"/>
              <a:t>materials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Conclusion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750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FC02A5E8-2E2D-4FD0-B4F5-945D5FA5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7" y="804862"/>
            <a:ext cx="69437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3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7FD9024-A4B9-4591-870C-DE192C5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4" y="606244"/>
            <a:ext cx="7148512" cy="56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9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9010B11-E5D4-42A3-94F5-A1BCC1DA9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70" y="407860"/>
            <a:ext cx="7049913" cy="60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2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83DE04B-CD29-4FD4-88F8-4455D9F68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433" y="490331"/>
            <a:ext cx="7026550" cy="353400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0DEC658-1B19-4DE4-A407-BF640745F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06" y="4324143"/>
            <a:ext cx="7265089" cy="21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63A91A8-29CF-4128-B268-4E8D4F5DB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96" y="848140"/>
            <a:ext cx="9099386" cy="47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6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1CC8758-F0FB-4EA9-B0CB-062FFAE50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1" y="1192696"/>
            <a:ext cx="11454769" cy="46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5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08375AE-E1BA-45AD-903C-A15922779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37" y="1809676"/>
            <a:ext cx="10080925" cy="17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10587</TotalTime>
  <Words>118</Words>
  <Application>Microsoft Office PowerPoint</Application>
  <PresentationFormat>Geniş ekran</PresentationFormat>
  <Paragraphs>32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Teması</vt:lpstr>
      <vt:lpstr>Exercises 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Exercises</dc:title>
  <dc:creator>hp</dc:creator>
  <cp:lastModifiedBy>hp</cp:lastModifiedBy>
  <cp:revision>46</cp:revision>
  <dcterms:created xsi:type="dcterms:W3CDTF">2017-10-17T15:10:46Z</dcterms:created>
  <dcterms:modified xsi:type="dcterms:W3CDTF">2017-10-30T17:46:35Z</dcterms:modified>
</cp:coreProperties>
</file>