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59" r:id="rId21"/>
    <p:sldId id="275" r:id="rId22"/>
    <p:sldId id="276" r:id="rId23"/>
    <p:sldId id="277" r:id="rId24"/>
    <p:sldId id="278" r:id="rId25"/>
    <p:sldId id="279" r:id="rId26"/>
    <p:sldId id="292" r:id="rId27"/>
    <p:sldId id="291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57AAB9-63BC-4D2A-AB19-360409661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AD42FA-388B-4AB4-A999-A56907DCC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8691DB-F2EC-4413-83FA-4E953096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07186F-6475-47E7-96A3-73B285C0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594767-2DB7-4F1B-B7F3-A9F67D9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29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6ACCB4-A37D-4855-ABD9-C636A938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AFD1EED-2C40-4EE9-A967-6ACEFDD90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449744-1F63-40A6-9B70-FEAD1A04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B70420-85CC-49CB-A2E3-01FCE918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23EC84-A279-44F0-8171-6DCF4827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99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A648678-6173-424A-B8A7-D8DCCB94A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03DBB9-9C71-44E9-ACE6-ADE22D01B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C9B4BF-5DDF-49CC-A8AE-B6A25C85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55B2FD-FFC3-4E60-99BE-E0E35CE1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736CFD-E577-42FB-9ACE-927683C1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97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AAA8D0-4345-4052-8D61-36882F32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960F18-24ED-428C-830A-6E08F790A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811199-835B-4004-93DF-70CC04F4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FC404B-463A-4165-9E6C-16AAE447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ED4F3B-819F-4D0D-8614-041647BF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0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DAA631-6400-4F53-BAB4-93567376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4FB7A8-1A4D-45FC-A02B-F8AA0D3C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1FE0B-8075-49BF-823D-4183D2DE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3D8798-7091-4E80-AAD7-0979D43B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B22D09-7046-41C0-A635-092316D8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8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C59964-4A2E-4745-A44E-50F30B60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9FAFF8-E66D-4D9A-A8C8-6A424A127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85E186-A5D4-44AD-9C99-4564B5495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DF97D2C-93A0-4FFF-884E-04C55F08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39EBBA4-5788-469D-9FD2-E3642E88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9BBB09B-D006-4475-B747-F2E3A18A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68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4E492C-303E-4402-B9E6-B7B25FF7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A6A2C1-9A31-4A05-A0FF-62D8F5978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0795C4-E690-4460-BC67-9C6E0EB19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D41B166-C334-42EF-B5BB-6FF8504D4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E19F7DE-98B5-4D51-9C05-56F836392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7277C2-18B7-497E-9C67-5D76DBF8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BC6DD0E-659E-426B-B2B3-7DAC478E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49D1AA6-AC4D-4718-A27F-B5C56E83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57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5106C5-2C24-410D-BBB8-8773688B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72B4EC8-8BB2-43D5-9BAB-F856FAB8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18FD97B-1571-48C8-B37C-AE3C997A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2FC7E91-E855-4F8D-AFA3-13EC5C46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16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3A0EC04-2F71-4D79-BE17-6B869E67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6DE7EF0-9F91-4258-8F34-810B79D6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1D8032-C053-44CB-97D9-F7E87BF3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65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836AA8-4FAB-43EF-A8F8-846816FA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3F7205-7E31-4B90-B4FA-0C665932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E2A149-01F7-4980-B9FB-DAD0AE531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DB2E8D-7867-4ADC-ACEF-846C8A9C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F14E9D-7D77-498F-AC11-2804606B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408B5D-77B1-4E51-AC11-44DC16F8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30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168F03-352D-4979-88C8-AD805963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0469E44-2A81-4611-BBAF-7546889F1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7D1EAC-30DC-4607-888C-081C9706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274AA0-49F7-434B-A1EF-57EF3D9F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08E7F5-372F-4F8A-8CCC-39A770F3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7FFA13-5413-48D4-BD5B-FC7D58C3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72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766D8C-A76A-4DD1-8E1C-A8B1A81C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A202946-D936-40FC-AD0D-644BDEEC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F80A2E-BEBB-452A-8396-B76F18509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C2FF-D03C-403C-BFE1-3CC3B2408CB9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E4699D-CF5E-4BEE-8C42-B79CAA2A6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5CA86F-F324-4C8D-AC5A-26572D33E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DE87-AE47-4920-A6DE-12F290F2E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58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7C64E5-7C32-4CBA-BBEC-F9AAF31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247" y="29063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tr-TR" dirty="0"/>
              <a:t>Materials Properties and Materials Selection Charts</a:t>
            </a:r>
            <a:br>
              <a:rPr lang="tr-TR" altLang="tr-TR" dirty="0"/>
            </a:br>
            <a:br>
              <a:rPr lang="tr-TR" altLang="tr-TR" dirty="0"/>
            </a:br>
            <a:r>
              <a:rPr lang="tr-TR" altLang="tr-TR" dirty="0" err="1">
                <a:solidFill>
                  <a:srgbClr val="FF0000"/>
                </a:solidFill>
              </a:rPr>
              <a:t>Chapter</a:t>
            </a:r>
            <a:r>
              <a:rPr lang="tr-TR" altLang="tr-TR" dirty="0">
                <a:solidFill>
                  <a:srgbClr val="FF0000"/>
                </a:solidFill>
              </a:rPr>
              <a:t> 4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0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6A00693-FDDB-41EA-9D09-487DD5516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38" y="251012"/>
            <a:ext cx="12212917" cy="66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3C4F808-977B-4A66-A04C-9D562A3D4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92" y="0"/>
            <a:ext cx="12110216" cy="67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8B884D4-D5EB-4BBB-8F43-FD0BDEDF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6" y="340660"/>
            <a:ext cx="12082193" cy="63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1AF1AF5-9941-4BEE-9605-6C597E94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6" y="134471"/>
            <a:ext cx="12170109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90C638-E869-42AF-A2E6-CDF004EB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691" y="0"/>
            <a:ext cx="127593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0740C2D-5595-4285-9A4B-ECFDE5ED0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1" y="385923"/>
            <a:ext cx="11568274" cy="62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7FB618D-0A9F-45FA-BF1B-A723EC20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" y="143435"/>
            <a:ext cx="11794651" cy="6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6FE4425-19A5-4346-AE6D-C2049CB2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93" y="224118"/>
            <a:ext cx="12401982" cy="64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0EAAC26-782C-41D2-B049-DF6C087B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7" y="74329"/>
            <a:ext cx="12523695" cy="61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3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39CC353-D311-4AA1-98AC-BC1919EB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19"/>
            <a:ext cx="12287862" cy="61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8421F4F-942A-4FA5-A9D5-80A6C6535E9B}"/>
              </a:ext>
            </a:extLst>
          </p:cNvPr>
          <p:cNvSpPr/>
          <p:nvPr/>
        </p:nvSpPr>
        <p:spPr>
          <a:xfrm>
            <a:off x="1742673" y="434872"/>
            <a:ext cx="4900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Material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property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charts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73" y="1784256"/>
            <a:ext cx="9870166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2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27B332E-8102-4355-809D-FADAAB3A1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2" y="92760"/>
            <a:ext cx="11008660" cy="67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2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87C673C-F68F-41C6-B3B0-2B1C90C9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6" y="152400"/>
            <a:ext cx="12197977" cy="66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3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7368BD-572B-4FF5-B286-A30A02C9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7" y="322729"/>
            <a:ext cx="1195838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FE9CDAC-177B-4F6E-8E27-2D5EF3E1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3290"/>
            <a:ext cx="10623176" cy="68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33A844B-F492-43F2-BACD-ADF10B2B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4" y="206188"/>
            <a:ext cx="12034891" cy="6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0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43B3F5-EB67-4054-A2C2-40CAFD11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1" y="188259"/>
            <a:ext cx="11702244" cy="6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65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920" y="369094"/>
            <a:ext cx="4381500" cy="2914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115" y="378619"/>
            <a:ext cx="4410075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15" y="3573835"/>
            <a:ext cx="4429125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970" y="3778622"/>
            <a:ext cx="43624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8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08" y="762560"/>
            <a:ext cx="8076819" cy="52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1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6" y="1522038"/>
            <a:ext cx="8749553" cy="463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30" y="2498071"/>
            <a:ext cx="10314059" cy="98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1" y="3772180"/>
            <a:ext cx="10150288" cy="2901877"/>
          </a:xfrm>
          <a:prstGeom prst="rect">
            <a:avLst/>
          </a:prstGeom>
        </p:spPr>
      </p:pic>
      <p:sp>
        <p:nvSpPr>
          <p:cNvPr id="7" name="Dikdörtgen 4">
            <a:extLst>
              <a:ext uri="{FF2B5EF4-FFF2-40B4-BE49-F238E27FC236}">
                <a16:creationId xmlns:a16="http://schemas.microsoft.com/office/drawing/2014/main" id="{28421F4F-942A-4FA5-A9D5-80A6C6535E9B}"/>
              </a:ext>
            </a:extLst>
          </p:cNvPr>
          <p:cNvSpPr/>
          <p:nvPr/>
        </p:nvSpPr>
        <p:spPr>
          <a:xfrm>
            <a:off x="1742673" y="434872"/>
            <a:ext cx="4900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Material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property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charts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98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040734F-60B0-489C-A38C-F626AF35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28" y="1093694"/>
            <a:ext cx="5311619" cy="543261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D2E6953-4E85-4A25-AFF3-A4EE261DE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21" y="1163056"/>
            <a:ext cx="4756785" cy="502564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B4D694B7-8625-466F-966B-06FACD14956A}"/>
              </a:ext>
            </a:extLst>
          </p:cNvPr>
          <p:cNvSpPr/>
          <p:nvPr/>
        </p:nvSpPr>
        <p:spPr>
          <a:xfrm>
            <a:off x="2676490" y="323789"/>
            <a:ext cx="5533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Material</a:t>
            </a:r>
            <a:r>
              <a:rPr lang="tr-TR" b="1" dirty="0"/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classes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and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class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members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39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166687"/>
            <a:ext cx="6038850" cy="6524625"/>
          </a:xfrm>
          <a:prstGeom prst="rect">
            <a:avLst/>
          </a:prstGeom>
        </p:spPr>
      </p:pic>
      <p:sp>
        <p:nvSpPr>
          <p:cNvPr id="4" name="Dikdörtgen 4">
            <a:extLst>
              <a:ext uri="{FF2B5EF4-FFF2-40B4-BE49-F238E27FC236}">
                <a16:creationId xmlns:a16="http://schemas.microsoft.com/office/drawing/2014/main" id="{28421F4F-942A-4FA5-A9D5-80A6C6535E9B}"/>
              </a:ext>
            </a:extLst>
          </p:cNvPr>
          <p:cNvSpPr/>
          <p:nvPr/>
        </p:nvSpPr>
        <p:spPr>
          <a:xfrm>
            <a:off x="514508" y="255578"/>
            <a:ext cx="4900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Material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properties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611"/>
            <a:ext cx="5844988" cy="831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5" y="3116635"/>
            <a:ext cx="5944924" cy="29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36AA857-1E42-4C10-A695-E26E45D9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95"/>
            <a:ext cx="12206373" cy="64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9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11E4770-3CCE-44E2-9742-1C856F1A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23" y="80682"/>
            <a:ext cx="12316623" cy="6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C11A52E-E661-49A5-9643-4DD56931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3" y="161364"/>
            <a:ext cx="11984932" cy="65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A8D962B-E2A7-44BD-9138-38FD73A4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2" y="259976"/>
            <a:ext cx="11950505" cy="64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6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19</Words>
  <Application>Microsoft Office PowerPoint</Application>
  <PresentationFormat>Geniş ekran</PresentationFormat>
  <Paragraphs>5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Materials Properties and Materials Selection Charts  Chapter 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Properties and Materials Selection Charts</dc:title>
  <dc:creator>hp</dc:creator>
  <cp:lastModifiedBy>hp</cp:lastModifiedBy>
  <cp:revision>17</cp:revision>
  <dcterms:created xsi:type="dcterms:W3CDTF">2017-10-07T17:38:44Z</dcterms:created>
  <dcterms:modified xsi:type="dcterms:W3CDTF">2017-10-28T10:45:51Z</dcterms:modified>
</cp:coreProperties>
</file>